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7" r:id="rId2"/>
    <p:sldId id="258" r:id="rId3"/>
    <p:sldId id="259" r:id="rId4"/>
    <p:sldId id="271" r:id="rId5"/>
    <p:sldId id="270" r:id="rId6"/>
    <p:sldId id="266" r:id="rId7"/>
    <p:sldId id="272" r:id="rId8"/>
    <p:sldId id="276" r:id="rId9"/>
    <p:sldId id="277" r:id="rId10"/>
    <p:sldId id="279" r:id="rId11"/>
    <p:sldId id="280" r:id="rId12"/>
    <p:sldId id="281" r:id="rId13"/>
    <p:sldId id="282" r:id="rId14"/>
    <p:sldId id="283" r:id="rId15"/>
    <p:sldId id="284" r:id="rId16"/>
    <p:sldId id="285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4" autoAdjust="0"/>
    <p:restoredTop sz="84558" autoAdjust="0"/>
  </p:normalViewPr>
  <p:slideViewPr>
    <p:cSldViewPr snapToGrid="0">
      <p:cViewPr varScale="1">
        <p:scale>
          <a:sx n="137" d="100"/>
          <a:sy n="137" d="100"/>
        </p:scale>
        <p:origin x="2772" y="1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664BD9-BAAF-4144-B16D-3D7F79BFB6AA}" type="datetimeFigureOut">
              <a:rPr lang="de-DE" smtClean="0"/>
              <a:t>25.04.2022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A71425-EB2D-4DF2-8E47-2713D5B56E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8411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Prozesse werden „in“ die CPU geladen.</a:t>
            </a:r>
          </a:p>
          <a:p>
            <a:endParaRPr lang="de-DE" dirty="0"/>
          </a:p>
          <a:p>
            <a:r>
              <a:rPr lang="de-DE" dirty="0"/>
              <a:t>CPU Register: Aktueller CPU Befehl</a:t>
            </a:r>
          </a:p>
          <a:p>
            <a:r>
              <a:rPr lang="de-DE" dirty="0"/>
              <a:t>MMU Register: Zugriff auf den Arbeitsspeicher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71425-EB2D-4DF2-8E47-2713D5B56E1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6720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Zeitunterbrechungen: </a:t>
            </a:r>
            <a:r>
              <a:rPr lang="de-DE" b="0" i="1" dirty="0" err="1">
                <a:effectLst/>
                <a:latin typeface="Arial" panose="020B0604020202020204" pitchFamily="34" charset="0"/>
              </a:rPr>
              <a:t>programmable</a:t>
            </a:r>
            <a:r>
              <a:rPr lang="de-DE" b="0" i="1" dirty="0">
                <a:effectLst/>
                <a:latin typeface="Arial" panose="020B0604020202020204" pitchFamily="34" charset="0"/>
              </a:rPr>
              <a:t> </a:t>
            </a:r>
            <a:r>
              <a:rPr lang="de-DE" b="0" i="1" dirty="0" err="1">
                <a:effectLst/>
                <a:latin typeface="Arial" panose="020B0604020202020204" pitchFamily="34" charset="0"/>
              </a:rPr>
              <a:t>interrupt</a:t>
            </a:r>
            <a:r>
              <a:rPr lang="de-DE" b="0" i="1" dirty="0">
                <a:effectLst/>
                <a:latin typeface="Arial" panose="020B0604020202020204" pitchFamily="34" charset="0"/>
              </a:rPr>
              <a:t> </a:t>
            </a:r>
            <a:r>
              <a:rPr lang="de-DE" b="0" i="1" dirty="0" err="1">
                <a:effectLst/>
                <a:latin typeface="Arial" panose="020B0604020202020204" pitchFamily="34" charset="0"/>
              </a:rPr>
              <a:t>timer</a:t>
            </a:r>
            <a:endParaRPr lang="de-DE" i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71425-EB2D-4DF2-8E47-2713D5B56E1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2169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71425-EB2D-4DF2-8E47-2713D5B56E1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8554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Bilder werden nach </a:t>
            </a:r>
            <a:r>
              <a:rPr lang="de-DE"/>
              <a:t>der </a:t>
            </a:r>
            <a:r>
              <a:rPr lang="de-DE" dirty="0"/>
              <a:t>D</a:t>
            </a:r>
            <a:r>
              <a:rPr lang="de-DE"/>
              <a:t>urchschnittsfarbe </a:t>
            </a:r>
            <a:r>
              <a:rPr lang="de-DE" dirty="0"/>
              <a:t>des Sektors ausgewählt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Rasterbildsoftware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Ein gegebenes Bild wird mit vielen weiteren nachgebildet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71425-EB2D-4DF2-8E47-2713D5B56E1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309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Bereiche repräsentieren die starken Verbindungen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Database und </a:t>
            </a:r>
            <a:r>
              <a:rPr lang="de-DE" dirty="0" err="1"/>
              <a:t>Compare</a:t>
            </a:r>
            <a:r>
              <a:rPr lang="de-DE" dirty="0"/>
              <a:t> Color stark verbunden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err="1"/>
              <a:t>Downrender</a:t>
            </a:r>
            <a:r>
              <a:rPr lang="de-DE" dirty="0"/>
              <a:t> Bereich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err="1"/>
              <a:t>Render</a:t>
            </a:r>
            <a:r>
              <a:rPr lang="de-DE" dirty="0"/>
              <a:t> Queue als </a:t>
            </a:r>
            <a:r>
              <a:rPr lang="de-DE" dirty="0" err="1"/>
              <a:t>aberste</a:t>
            </a:r>
            <a:r>
              <a:rPr lang="de-DE" dirty="0"/>
              <a:t> Klasse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Renderer als Zentrale Klasse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71425-EB2D-4DF2-8E47-2713D5B56E1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4545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Beispiel für Threads: Das skalieren der Bilder für die Sektoren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Es gibt vier unterschiedliche Größen, die ein Bild haben kann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Um Speicherplatz und Ressourcen zu sparen soll ein Bild nicht unnötig häufig berechnet werden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Problem: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Erstellen eines Threads ist schneller als Rendern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Die Threads werden zufällig erstellt. </a:t>
            </a:r>
            <a:r>
              <a:rPr lang="de-DE" dirty="0">
                <a:sym typeface="Wingdings" panose="05000000000000000000" pitchFamily="2" charset="2"/>
              </a:rPr>
              <a:t> Bild könnte von mehreren Threads übernommen werden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Mehrere Arbeiten am selben Bild  verschwendete Ressourcen &amp; Fehler könnten entstehen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71425-EB2D-4DF2-8E47-2713D5B56E1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065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Methode befindet sich in der Speicherklasse aller Skalieren Bilder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Überprüft, ob ein Bild schon mit der richtigen Dimension existiert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Dazu müssen drei Bedingungen Stimmen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71425-EB2D-4DF2-8E47-2713D5B56E1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10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Methode um das Bild zu skalieren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1. Sicherheitsmaßnahme: </a:t>
            </a:r>
            <a:r>
              <a:rPr lang="de-DE" i="1" dirty="0" err="1">
                <a:latin typeface="Consolas" panose="020B0609020204030204" pitchFamily="49" charset="0"/>
              </a:rPr>
              <a:t>exists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/>
              <a:t>sonnst wird Pointer gesetzt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2. Sicherheitsmaßnahme: versucht zu flaggen.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71425-EB2D-4DF2-8E47-2713D5B56E1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446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5180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6178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5222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0555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4171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2341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9119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4932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9055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7288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2189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26.04.2022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Philipp Bleimund - Besondere Lernleistung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827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7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1.emf"/><Relationship Id="rId4" Type="http://schemas.openxmlformats.org/officeDocument/2006/relationships/oleObject" Target="../embeddings/oleObject3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39D8A5-F362-4DD5-A6F5-9A63AAC677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Prozesse und Threads	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29DDA8D-F85B-45A2-88B7-FA793D3CA5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anhand einer Rasterbildsoftware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3AEB642-EBBD-4277-A528-574693E8C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3E602B-3FA8-4563-9FF9-6E19473F0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</a:t>
            </a:fld>
            <a:endParaRPr lang="de-DE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968D973-F3BA-42F1-803E-C5E0B3DD0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</p:spTree>
    <p:extLst>
      <p:ext uri="{BB962C8B-B14F-4D97-AF65-F5344CB8AC3E}">
        <p14:creationId xmlns:p14="http://schemas.microsoft.com/office/powerpoint/2010/main" val="1893505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1671A4-FA7B-4508-BC66-97448B4B0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Thread – Threadsicherheit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3C323AD-BE44-44CD-8EE6-BCB2C2C24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45287F-9FA4-4CE6-862B-FDC1AB2DA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10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990889-BDE8-428B-9723-90CA59B6FBBC}"/>
              </a:ext>
            </a:extLst>
          </p:cNvPr>
          <p:cNvSpPr txBox="1"/>
          <p:nvPr/>
        </p:nvSpPr>
        <p:spPr>
          <a:xfrm>
            <a:off x="1657350" y="3044279"/>
            <a:ext cx="58652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Beispiel:</a:t>
            </a:r>
          </a:p>
          <a:p>
            <a:r>
              <a:rPr lang="de-DE" sz="2400" dirty="0"/>
              <a:t>Gegenseitige überschreiben der Ergebnisse </a:t>
            </a:r>
            <a:endParaRPr lang="de-DE" sz="280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55AD691-2083-465E-87A2-B7E9EA8AF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</p:spTree>
    <p:extLst>
      <p:ext uri="{BB962C8B-B14F-4D97-AF65-F5344CB8AC3E}">
        <p14:creationId xmlns:p14="http://schemas.microsoft.com/office/powerpoint/2010/main" val="2813276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668888-5A7D-4ACC-99E0-0F3238CAF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 – Funktion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F9FA462-FB25-4D6E-96EB-E2117089C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E68AAF-0703-4854-8C45-9562CDF38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11</a:t>
            </a:fld>
            <a:endParaRPr lang="de-DE"/>
          </a:p>
        </p:txBody>
      </p:sp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F9DCF502-890C-4334-AE9B-9A32A00A7F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314694"/>
              </p:ext>
            </p:extLst>
          </p:nvPr>
        </p:nvGraphicFramePr>
        <p:xfrm>
          <a:off x="789902" y="1861748"/>
          <a:ext cx="3224744" cy="31345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8" name="PDF" r:id="rId4" imgW="0" imgH="360" progId="FoxitPhantomPDF.Document">
                  <p:embed/>
                </p:oleObj>
              </mc:Choice>
              <mc:Fallback>
                <p:oleObj name="PDF" r:id="rId4" imgW="0" imgH="360" progId="FoxitPhantomPDF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9902" y="1861748"/>
                        <a:ext cx="3224744" cy="31345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B969A86C-2548-4642-A7B8-D8AE39D8DA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5096522"/>
              </p:ext>
            </p:extLst>
          </p:nvPr>
        </p:nvGraphicFramePr>
        <p:xfrm>
          <a:off x="5129355" y="1861747"/>
          <a:ext cx="3224746" cy="3134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9" name="PDF" r:id="rId6" imgW="0" imgH="360" progId="FoxitPhantomPDF.Document">
                  <p:embed/>
                </p:oleObj>
              </mc:Choice>
              <mc:Fallback>
                <p:oleObj name="PDF" r:id="rId6" imgW="0" imgH="360" progId="FoxitPhantomPDF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29355" y="1861747"/>
                        <a:ext cx="3224746" cy="3134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BC1FAACF-D439-43A3-A752-3100AD53501E}"/>
              </a:ext>
            </a:extLst>
          </p:cNvPr>
          <p:cNvSpPr txBox="1"/>
          <p:nvPr/>
        </p:nvSpPr>
        <p:spPr>
          <a:xfrm>
            <a:off x="789902" y="5031914"/>
            <a:ext cx="3224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Eingabe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3A35BC-974C-45CD-8432-7C776E139FF8}"/>
              </a:ext>
            </a:extLst>
          </p:cNvPr>
          <p:cNvSpPr txBox="1"/>
          <p:nvPr/>
        </p:nvSpPr>
        <p:spPr>
          <a:xfrm>
            <a:off x="5129355" y="5030509"/>
            <a:ext cx="3224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Ausgabe</a:t>
            </a:r>
            <a:endParaRPr lang="de-DE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33C178B2-0405-4997-BC07-75B46C4DD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</p:spTree>
    <p:extLst>
      <p:ext uri="{BB962C8B-B14F-4D97-AF65-F5344CB8AC3E}">
        <p14:creationId xmlns:p14="http://schemas.microsoft.com/office/powerpoint/2010/main" val="3760879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D18DA8-820D-4DB6-8974-EB741FE66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 – Struktur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9DBC9E-F055-4A38-9893-1DF4462F2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E08A7C2-DE3B-4F02-BE4C-4C1C601CC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12</a:t>
            </a:fld>
            <a:endParaRPr lang="de-DE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4E5D5EE1-83EB-4224-97DF-449CBF3C5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263" y="1328812"/>
            <a:ext cx="6419474" cy="4899956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F593603-A6D0-4FA5-A7C1-A949C6929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</p:spTree>
    <p:extLst>
      <p:ext uri="{BB962C8B-B14F-4D97-AF65-F5344CB8AC3E}">
        <p14:creationId xmlns:p14="http://schemas.microsoft.com/office/powerpoint/2010/main" val="4258320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C2336F-720E-444A-AC43-93A4EF1E5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 – Rendern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0788979F-B351-4D30-B5BD-32BC3515D7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511" y="1330078"/>
            <a:ext cx="5558613" cy="4948821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824ED2F-9F73-4D58-9BE6-C37E5B919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4FBD0B0-DEE6-4465-969D-138C59B6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13</a:t>
            </a:fld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0A31A84-ED94-44C4-9246-C3FCC2EA4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</p:spTree>
    <p:extLst>
      <p:ext uri="{BB962C8B-B14F-4D97-AF65-F5344CB8AC3E}">
        <p14:creationId xmlns:p14="http://schemas.microsoft.com/office/powerpoint/2010/main" val="1605241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EC1CCC-0CFA-465E-B9FD-63A56C3FF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 – Threads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5B0D6C1-D90E-450B-9919-681C58893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B1F2AAF-A735-4B46-ADF1-DFE652234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14</a:t>
            </a:fld>
            <a:endParaRPr lang="de-DE"/>
          </a:p>
        </p:txBody>
      </p:sp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CD3B376E-7554-462B-A8CD-678984BEC8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3906121"/>
              </p:ext>
            </p:extLst>
          </p:nvPr>
        </p:nvGraphicFramePr>
        <p:xfrm>
          <a:off x="628650" y="1861749"/>
          <a:ext cx="3224743" cy="3224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0" name="Acrobat Document" r:id="rId4" imgW="5647939" imgH="5648053" progId="Acrobat.Document.DC">
                  <p:embed/>
                </p:oleObj>
              </mc:Choice>
              <mc:Fallback>
                <p:oleObj name="Acrobat Document" r:id="rId4" imgW="5647939" imgH="5648053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8650" y="1861749"/>
                        <a:ext cx="3224743" cy="32247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44F34FB0-3BA2-479A-A856-CF1A60687C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0877683"/>
              </p:ext>
            </p:extLst>
          </p:nvPr>
        </p:nvGraphicFramePr>
        <p:xfrm>
          <a:off x="5290607" y="1861749"/>
          <a:ext cx="3224743" cy="3224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1" name="Acrobat Document" r:id="rId6" imgW="4428739" imgH="4429125" progId="Acrobat.Document.DC">
                  <p:embed/>
                </p:oleObj>
              </mc:Choice>
              <mc:Fallback>
                <p:oleObj name="Acrobat Document" r:id="rId6" imgW="4428739" imgH="4429125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90607" y="1861749"/>
                        <a:ext cx="3224743" cy="32247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FDD4F42A-7CF3-4665-B1E1-EB2B3DAF3849}"/>
              </a:ext>
            </a:extLst>
          </p:cNvPr>
          <p:cNvSpPr txBox="1"/>
          <p:nvPr/>
        </p:nvSpPr>
        <p:spPr>
          <a:xfrm>
            <a:off x="628650" y="5103663"/>
            <a:ext cx="3224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nur eine Bildgröße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DFC0814-E02E-4DC3-B58A-C81AD1430BB7}"/>
              </a:ext>
            </a:extLst>
          </p:cNvPr>
          <p:cNvSpPr txBox="1"/>
          <p:nvPr/>
        </p:nvSpPr>
        <p:spPr>
          <a:xfrm>
            <a:off x="5290607" y="5103663"/>
            <a:ext cx="3224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vier Bildgrößen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F54C04D9-5E3F-4F2B-9ABE-2793DB28C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</p:spTree>
    <p:extLst>
      <p:ext uri="{BB962C8B-B14F-4D97-AF65-F5344CB8AC3E}">
        <p14:creationId xmlns:p14="http://schemas.microsoft.com/office/powerpoint/2010/main" val="801072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2793D2A4-0DE2-4B33-9254-EB7FF1448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627" y="2371436"/>
            <a:ext cx="6500928" cy="4052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49E7AE5-1FC5-4D87-9836-F0BF5376F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 – Threads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45BD2CB-741C-4485-904A-A29CC35F9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B62179-417C-49F6-BC1A-93A862278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15</a:t>
            </a:fld>
            <a:endParaRPr lang="de-DE"/>
          </a:p>
        </p:txBody>
      </p:sp>
      <p:pic>
        <p:nvPicPr>
          <p:cNvPr id="7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37809C1E-BD6E-4322-8CB3-81A62896B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99" y="1519242"/>
            <a:ext cx="5010151" cy="1491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FE53A43-8273-423F-8FC1-FD42460C7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</p:spTree>
    <p:extLst>
      <p:ext uri="{BB962C8B-B14F-4D97-AF65-F5344CB8AC3E}">
        <p14:creationId xmlns:p14="http://schemas.microsoft.com/office/powerpoint/2010/main" val="1847846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9E7AE5-1FC5-4D87-9836-F0BF5376F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 </a:t>
            </a:r>
            <a:r>
              <a:rPr lang="de-DE"/>
              <a:t>– Threads</a:t>
            </a:r>
            <a:endParaRPr lang="de-DE" dirty="0"/>
          </a:p>
        </p:txBody>
      </p:sp>
      <p:pic>
        <p:nvPicPr>
          <p:cNvPr id="7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37809C1E-BD6E-4322-8CB3-81A62896B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99" y="1519242"/>
            <a:ext cx="5010151" cy="1491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45BD2CB-741C-4485-904A-A29CC35F9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 Bleimund - Besondere Lernleistung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B62179-417C-49F6-BC1A-93A862278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16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D48C837-B2D0-4505-A6DD-4B70FF7DB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627" y="2371436"/>
            <a:ext cx="6500928" cy="4052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3488643-5434-4FAC-A028-0BB73B464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</p:spTree>
    <p:extLst>
      <p:ext uri="{BB962C8B-B14F-4D97-AF65-F5344CB8AC3E}">
        <p14:creationId xmlns:p14="http://schemas.microsoft.com/office/powerpoint/2010/main" val="4257282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E2113E-E8D0-4B73-B18F-FC9E4C081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5980E8-CBBD-413D-BF76-C0A6DD866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Theorie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Prozesse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Scheduler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Threads</a:t>
            </a:r>
          </a:p>
          <a:p>
            <a:pPr marL="457200" lvl="1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Praxis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Funktionsweise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Anwendung von Threads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Beispiel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A31062-0592-498B-AAE1-2D09A2CC0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02BC4AF-1A04-4471-8A6E-4E3AC6EF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2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ADE3336-A711-4C52-9B1B-EF42BA0B0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</p:spTree>
    <p:extLst>
      <p:ext uri="{BB962C8B-B14F-4D97-AF65-F5344CB8AC3E}">
        <p14:creationId xmlns:p14="http://schemas.microsoft.com/office/powerpoint/2010/main" val="2325559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C7CCFB-E8C9-4632-BFD0-81B46E003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Prozess – Hardwarekontext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495C40-6724-439E-BC21-06CE354CE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Quelltext</a:t>
            </a:r>
          </a:p>
          <a:p>
            <a:r>
              <a:rPr lang="de-DE" dirty="0"/>
              <a:t>Daten: globale Variablen</a:t>
            </a:r>
          </a:p>
          <a:p>
            <a:r>
              <a:rPr lang="de-DE" dirty="0"/>
              <a:t>Stack: lokale Variablen</a:t>
            </a:r>
          </a:p>
          <a:p>
            <a:r>
              <a:rPr lang="de-DE" dirty="0" err="1"/>
              <a:t>Kernelstack</a:t>
            </a:r>
            <a:r>
              <a:rPr lang="de-DE" dirty="0"/>
              <a:t>: Systemaufrufe des Prozesses</a:t>
            </a:r>
          </a:p>
          <a:p>
            <a:pPr lvl="1"/>
            <a:r>
              <a:rPr lang="de-DE" dirty="0"/>
              <a:t>CPU Register</a:t>
            </a:r>
          </a:p>
          <a:p>
            <a:pPr lvl="1"/>
            <a:r>
              <a:rPr lang="de-DE" dirty="0"/>
              <a:t>MMU Register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7D02659-7D82-4457-B1BC-6CCECE7B6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30CBEB9-2020-40B0-9D56-FEE2AD8B4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3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E61714D-3235-47ED-B07B-4366C5EE2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</p:spTree>
    <p:extLst>
      <p:ext uri="{BB962C8B-B14F-4D97-AF65-F5344CB8AC3E}">
        <p14:creationId xmlns:p14="http://schemas.microsoft.com/office/powerpoint/2010/main" val="1160534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8D755C-8D1A-4339-9CE2-346491089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Prozess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Warteschlange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64DB390-29FE-4A0D-91E1-94702FD40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D7AEB4-3E7B-4981-A482-95D63E594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4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76858B8-304A-40FF-A912-24FEEF528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619" y="1845426"/>
            <a:ext cx="7146471" cy="4450303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C4DDFA9-D0B0-4002-9EBF-3723D9185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</p:spTree>
    <p:extLst>
      <p:ext uri="{BB962C8B-B14F-4D97-AF65-F5344CB8AC3E}">
        <p14:creationId xmlns:p14="http://schemas.microsoft.com/office/powerpoint/2010/main" val="2897677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FF60D9-7864-437C-A8FD-3E0ACE1A5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Prozess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Modell 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85D5144-1A0C-4008-9C63-162C8719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83E134-C6EF-4CD6-A2CD-8E4130508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5</a:t>
            </a:fld>
            <a:endParaRPr lang="de-DE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6D38B96-4C46-497E-B185-982AA4893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F092217-CE18-4CE4-8302-49373898C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3253" y="1584420"/>
            <a:ext cx="6477494" cy="423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145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AA1BB3-BC2D-4145-BB0E-94C67A6EA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Scheduler – Konzepte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9BA67D1-4E56-442C-A65E-E627988EC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BCC5AA-C040-429B-AC46-0D63F3C78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6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BA1FDBE-7F3F-4FB0-ABFB-E0CDB3AD024C}"/>
              </a:ext>
            </a:extLst>
          </p:cNvPr>
          <p:cNvSpPr txBox="1"/>
          <p:nvPr/>
        </p:nvSpPr>
        <p:spPr>
          <a:xfrm>
            <a:off x="1264305" y="3828644"/>
            <a:ext cx="290838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Nicht-</a:t>
            </a:r>
            <a:r>
              <a:rPr lang="de-DE" sz="2400" b="0" i="0" dirty="0">
                <a:effectLst/>
              </a:rPr>
              <a:t>präemptives</a:t>
            </a:r>
            <a:br>
              <a:rPr lang="de-DE" sz="2400" dirty="0"/>
            </a:br>
            <a:r>
              <a:rPr lang="de-DE" sz="2400" dirty="0"/>
              <a:t>Scheduling</a:t>
            </a:r>
          </a:p>
          <a:p>
            <a:pPr algn="ctr"/>
            <a:r>
              <a:rPr lang="de-DE" dirty="0"/>
              <a:t>→Prozess hat Kontrolle</a:t>
            </a:r>
            <a:endParaRPr lang="de-DE" sz="24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1AACE0C-73E9-43E9-934C-B6864128904C}"/>
              </a:ext>
            </a:extLst>
          </p:cNvPr>
          <p:cNvSpPr txBox="1"/>
          <p:nvPr/>
        </p:nvSpPr>
        <p:spPr>
          <a:xfrm>
            <a:off x="5003759" y="3831388"/>
            <a:ext cx="290838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dirty="0"/>
              <a:t>Präemptives Scheduling</a:t>
            </a:r>
          </a:p>
          <a:p>
            <a:pPr algn="ctr"/>
            <a:r>
              <a:rPr lang="de-DE" dirty="0"/>
              <a:t>→Scheduler hat Kontrolle</a:t>
            </a:r>
            <a:endParaRPr lang="de-DE" sz="240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F0B6F8C-1616-4617-B10C-C227E5CE8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A3807A3-AE55-40FC-84BE-5CF454D174CF}"/>
              </a:ext>
            </a:extLst>
          </p:cNvPr>
          <p:cNvSpPr txBox="1"/>
          <p:nvPr/>
        </p:nvSpPr>
        <p:spPr>
          <a:xfrm>
            <a:off x="1311421" y="1991320"/>
            <a:ext cx="6521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Verwaltet alle Prozesse eines Systems</a:t>
            </a:r>
          </a:p>
        </p:txBody>
      </p:sp>
    </p:spTree>
    <p:extLst>
      <p:ext uri="{BB962C8B-B14F-4D97-AF65-F5344CB8AC3E}">
        <p14:creationId xmlns:p14="http://schemas.microsoft.com/office/powerpoint/2010/main" val="2644442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AEB06B-61C5-4FED-BAB3-E131CAA48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Scheduling – Ausführen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3E389F-48AF-4973-BD95-A8997C7A1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Scheduler ist ein Teil des Kernels</a:t>
            </a:r>
          </a:p>
          <a:p>
            <a:r>
              <a:rPr lang="de-DE" dirty="0"/>
              <a:t>das Kernel ist eine Art „Bibliothek“</a:t>
            </a:r>
          </a:p>
          <a:p>
            <a:r>
              <a:rPr lang="de-DE" dirty="0"/>
              <a:t>Scheduler wird extern gestartet</a:t>
            </a:r>
          </a:p>
          <a:p>
            <a:pPr lvl="1"/>
            <a:r>
              <a:rPr lang="de-DE" dirty="0"/>
              <a:t>beendeter Prozess</a:t>
            </a:r>
          </a:p>
          <a:p>
            <a:pPr lvl="1"/>
            <a:r>
              <a:rPr lang="de-DE" dirty="0"/>
              <a:t>Zeitunterbrechung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074A8B-C49E-42EB-9344-22A7EA098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82897B7-0D28-47F6-A836-174B5DF74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7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DCAC170-52BF-4C47-ABD9-A425D28E0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</p:spTree>
    <p:extLst>
      <p:ext uri="{BB962C8B-B14F-4D97-AF65-F5344CB8AC3E}">
        <p14:creationId xmlns:p14="http://schemas.microsoft.com/office/powerpoint/2010/main" val="2011135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C03661-7176-4926-88D2-D60CA0AC0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Threads – Modell 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61D1A47C-B85A-42CC-B028-75BB955912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90517" y="1788135"/>
            <a:ext cx="4362965" cy="3685383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D208B98-2325-4692-BF7D-12178C80D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95552D4-191A-46CF-B74E-920A475EB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8</a:t>
            </a:fld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620148C-A55A-4800-AEA4-52EDCCCAA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</p:spTree>
    <p:extLst>
      <p:ext uri="{BB962C8B-B14F-4D97-AF65-F5344CB8AC3E}">
        <p14:creationId xmlns:p14="http://schemas.microsoft.com/office/powerpoint/2010/main" val="2704819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77DE27-985B-4A51-96C3-ED460F262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Threads – Arten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A67B6DD-9B33-4C34-B244-D3488FE27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C6E2EB-13EE-4397-ABB7-FDB60DC4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9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F5BC620-EB7D-4A75-B2DB-400F6B8EBA83}"/>
              </a:ext>
            </a:extLst>
          </p:cNvPr>
          <p:cNvSpPr txBox="1"/>
          <p:nvPr/>
        </p:nvSpPr>
        <p:spPr>
          <a:xfrm>
            <a:off x="945662" y="3106631"/>
            <a:ext cx="317119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Nutzer Level Threads</a:t>
            </a:r>
          </a:p>
          <a:p>
            <a:pPr algn="ctr"/>
            <a:r>
              <a:rPr lang="de-DE" dirty="0"/>
              <a:t>→unabhängig vom Betriebssystem</a:t>
            </a:r>
          </a:p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236D8B1-DE05-4F23-B399-A1660E654485}"/>
              </a:ext>
            </a:extLst>
          </p:cNvPr>
          <p:cNvSpPr txBox="1"/>
          <p:nvPr/>
        </p:nvSpPr>
        <p:spPr>
          <a:xfrm>
            <a:off x="4931508" y="3106631"/>
            <a:ext cx="33611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dirty="0"/>
              <a:t>Kernel Level Threads</a:t>
            </a:r>
          </a:p>
          <a:p>
            <a:pPr algn="ctr"/>
            <a:r>
              <a:rPr lang="de-DE" dirty="0"/>
              <a:t>→vom Betriebssystem implementiert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065EC2C-C29F-4B44-9513-636F02E42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</p:spTree>
    <p:extLst>
      <p:ext uri="{BB962C8B-B14F-4D97-AF65-F5344CB8AC3E}">
        <p14:creationId xmlns:p14="http://schemas.microsoft.com/office/powerpoint/2010/main" val="353428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1">
      <a:majorFont>
        <a:latin typeface="CMU Serif"/>
        <a:ea typeface=""/>
        <a:cs typeface=""/>
      </a:majorFont>
      <a:minorFont>
        <a:latin typeface="CMU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449</Words>
  <Application>Microsoft Office PowerPoint</Application>
  <PresentationFormat>Bildschirmpräsentation (4:3)</PresentationFormat>
  <Paragraphs>136</Paragraphs>
  <Slides>16</Slides>
  <Notes>8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16</vt:i4>
      </vt:variant>
    </vt:vector>
  </HeadingPairs>
  <TitlesOfParts>
    <vt:vector size="24" baseType="lpstr">
      <vt:lpstr>Arial</vt:lpstr>
      <vt:lpstr>Calibri</vt:lpstr>
      <vt:lpstr>CMU Serif</vt:lpstr>
      <vt:lpstr>Consolas</vt:lpstr>
      <vt:lpstr>Symbol</vt:lpstr>
      <vt:lpstr>Office</vt:lpstr>
      <vt:lpstr>PDF</vt:lpstr>
      <vt:lpstr>Acrobat Document</vt:lpstr>
      <vt:lpstr>Prozesse und Threads </vt:lpstr>
      <vt:lpstr>Inhalt</vt:lpstr>
      <vt:lpstr>Prozess – Hardwarekontext </vt:lpstr>
      <vt:lpstr>Prozess – Warteschlange </vt:lpstr>
      <vt:lpstr>Prozess – Modell </vt:lpstr>
      <vt:lpstr>Scheduler – Konzepte </vt:lpstr>
      <vt:lpstr>Scheduling – Ausführen </vt:lpstr>
      <vt:lpstr>Threads – Modell </vt:lpstr>
      <vt:lpstr>Threads – Arten </vt:lpstr>
      <vt:lpstr>Thread – Threadsicherheit </vt:lpstr>
      <vt:lpstr>Programm – Funktion </vt:lpstr>
      <vt:lpstr>Programm – Struktur </vt:lpstr>
      <vt:lpstr>Programm – Rendern</vt:lpstr>
      <vt:lpstr>Programm – Threads </vt:lpstr>
      <vt:lpstr>Programm – Threads</vt:lpstr>
      <vt:lpstr>Programm – Threads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Philipp Bleimund</dc:creator>
  <cp:lastModifiedBy>Philipp Bleimund</cp:lastModifiedBy>
  <cp:revision>42</cp:revision>
  <dcterms:created xsi:type="dcterms:W3CDTF">2022-04-11T13:03:07Z</dcterms:created>
  <dcterms:modified xsi:type="dcterms:W3CDTF">2022-04-25T20:10:10Z</dcterms:modified>
</cp:coreProperties>
</file>